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7" r:id="rId2"/>
    <p:sldId id="2134805727" r:id="rId3"/>
    <p:sldId id="5054" r:id="rId4"/>
    <p:sldId id="362" r:id="rId5"/>
    <p:sldId id="2134805728" r:id="rId6"/>
    <p:sldId id="2134805738" r:id="rId7"/>
    <p:sldId id="2134805729" r:id="rId8"/>
    <p:sldId id="2134805730" r:id="rId9"/>
    <p:sldId id="2134805731" r:id="rId10"/>
    <p:sldId id="2076137130" r:id="rId11"/>
    <p:sldId id="2134805732" r:id="rId12"/>
    <p:sldId id="2134805739" r:id="rId13"/>
    <p:sldId id="2134805631" r:id="rId14"/>
    <p:sldId id="2076137134" r:id="rId15"/>
    <p:sldId id="2134805633" r:id="rId16"/>
    <p:sldId id="2134805632" r:id="rId17"/>
    <p:sldId id="2134805709" r:id="rId18"/>
    <p:sldId id="2134805734" r:id="rId19"/>
    <p:sldId id="2134805733" r:id="rId20"/>
    <p:sldId id="2076137127" r:id="rId21"/>
    <p:sldId id="2134805717" r:id="rId22"/>
    <p:sldId id="2134805556" r:id="rId23"/>
    <p:sldId id="2134805557" r:id="rId24"/>
    <p:sldId id="2076137131" r:id="rId25"/>
    <p:sldId id="2134805591" r:id="rId26"/>
    <p:sldId id="2134805595" r:id="rId27"/>
    <p:sldId id="2134805593" r:id="rId28"/>
    <p:sldId id="2134805558" r:id="rId29"/>
    <p:sldId id="2076137132" r:id="rId30"/>
    <p:sldId id="2134805710" r:id="rId31"/>
    <p:sldId id="2134805718" r:id="rId32"/>
    <p:sldId id="2134805560" r:id="rId33"/>
    <p:sldId id="2134805719" r:id="rId34"/>
    <p:sldId id="2134805596" r:id="rId35"/>
    <p:sldId id="2134805586" r:id="rId36"/>
    <p:sldId id="2134805603" r:id="rId37"/>
    <p:sldId id="2134805722" r:id="rId38"/>
    <p:sldId id="2134805720" r:id="rId39"/>
    <p:sldId id="2134805568" r:id="rId40"/>
    <p:sldId id="2134805582" r:id="rId41"/>
    <p:sldId id="2134805577" r:id="rId42"/>
    <p:sldId id="2134805572" r:id="rId43"/>
    <p:sldId id="2134805574" r:id="rId44"/>
    <p:sldId id="2134805590" r:id="rId45"/>
    <p:sldId id="2134805584" r:id="rId46"/>
    <p:sldId id="2134805585" r:id="rId47"/>
    <p:sldId id="2134805601" r:id="rId48"/>
    <p:sldId id="2134805606" r:id="rId49"/>
    <p:sldId id="2134805602" r:id="rId50"/>
    <p:sldId id="2134805634" r:id="rId51"/>
    <p:sldId id="2134805605" r:id="rId52"/>
    <p:sldId id="2134805737" r:id="rId53"/>
    <p:sldId id="2134805736" r:id="rId54"/>
    <p:sldId id="2134805735" r:id="rId55"/>
    <p:sldId id="2134805721" r:id="rId56"/>
    <p:sldId id="2134805592" r:id="rId57"/>
    <p:sldId id="2134805700" r:id="rId58"/>
    <p:sldId id="2134805703" r:id="rId59"/>
    <p:sldId id="2134805701" r:id="rId60"/>
    <p:sldId id="2134805704" r:id="rId61"/>
    <p:sldId id="2134805723" r:id="rId62"/>
    <p:sldId id="3191" r:id="rId63"/>
    <p:sldId id="2076137137" r:id="rId64"/>
    <p:sldId id="3192" r:id="rId65"/>
    <p:sldId id="2134805724" r:id="rId66"/>
    <p:sldId id="2134805636" r:id="rId67"/>
    <p:sldId id="2134805725" r:id="rId68"/>
    <p:sldId id="2134805726" r:id="rId69"/>
    <p:sldId id="2134805589" r:id="rId70"/>
    <p:sldId id="2134805594" r:id="rId71"/>
    <p:sldId id="3201" r:id="rId72"/>
    <p:sldId id="3164" r:id="rId73"/>
    <p:sldId id="2076137135" r:id="rId74"/>
    <p:sldId id="3194" r:id="rId75"/>
    <p:sldId id="3204" r:id="rId76"/>
    <p:sldId id="3187" r:id="rId77"/>
    <p:sldId id="2581" r:id="rId78"/>
    <p:sldId id="2076136257" r:id="rId79"/>
    <p:sldId id="2134805711" r:id="rId80"/>
    <p:sldId id="2134805712" r:id="rId81"/>
    <p:sldId id="2134805713" r:id="rId82"/>
    <p:sldId id="2134805714" r:id="rId83"/>
    <p:sldId id="3218" r:id="rId84"/>
    <p:sldId id="3233" r:id="rId85"/>
    <p:sldId id="3234" r:id="rId86"/>
    <p:sldId id="3219" r:id="rId87"/>
    <p:sldId id="4950" r:id="rId88"/>
    <p:sldId id="4926" r:id="rId89"/>
    <p:sldId id="2134805716" r:id="rId90"/>
    <p:sldId id="4928" r:id="rId91"/>
    <p:sldId id="2134805715" r:id="rId92"/>
    <p:sldId id="4929" r:id="rId93"/>
    <p:sldId id="4930" r:id="rId94"/>
    <p:sldId id="4931" r:id="rId95"/>
    <p:sldId id="4932" r:id="rId96"/>
    <p:sldId id="4933" r:id="rId97"/>
    <p:sldId id="4991" r:id="rId98"/>
    <p:sldId id="5027" r:id="rId9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362"/>
            <p14:sldId id="2134805728"/>
            <p14:sldId id="2134805738"/>
            <p14:sldId id="2134805729"/>
            <p14:sldId id="2134805730"/>
            <p14:sldId id="2134805731"/>
            <p14:sldId id="2076137130"/>
            <p14:sldId id="2134805732"/>
            <p14:sldId id="2134805739"/>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ferSingleView="1">
    <p:restoredLeft sz="12748" autoAdjust="0"/>
    <p:restoredTop sz="95256" autoAdjust="0"/>
  </p:normalViewPr>
  <p:slideViewPr>
    <p:cSldViewPr snapToGrid="0" snapToObjects="1">
      <p:cViewPr varScale="1">
        <p:scale>
          <a:sx n="147" d="100"/>
          <a:sy n="147" d="100"/>
        </p:scale>
        <p:origin x="1482" y="12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578361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3/18/2024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120.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C857-2661-7E51-B12D-46DA2E947C41}"/>
              </a:ext>
            </a:extLst>
          </p:cNvPr>
          <p:cNvSpPr>
            <a:spLocks noGrp="1"/>
          </p:cNvSpPr>
          <p:nvPr>
            <p:ph type="title"/>
          </p:nvPr>
        </p:nvSpPr>
        <p:spPr/>
        <p:txBody>
          <a:bodyPr/>
          <a:lstStyle/>
          <a:p>
            <a:r>
              <a:rPr lang="en-US" dirty="0"/>
              <a:t>Exam DP-203 Latest Changes: Nov 2023</a:t>
            </a:r>
          </a:p>
        </p:txBody>
      </p:sp>
      <p:pic>
        <p:nvPicPr>
          <p:cNvPr id="4" name="Picture 3">
            <a:extLst>
              <a:ext uri="{FF2B5EF4-FFF2-40B4-BE49-F238E27FC236}">
                <a16:creationId xmlns:a16="http://schemas.microsoft.com/office/drawing/2014/main" id="{CF317AD3-04B7-A7E8-4E04-01119FE308FD}"/>
              </a:ext>
            </a:extLst>
          </p:cNvPr>
          <p:cNvPicPr>
            <a:picLocks noChangeAspect="1"/>
          </p:cNvPicPr>
          <p:nvPr/>
        </p:nvPicPr>
        <p:blipFill>
          <a:blip r:embed="rId2"/>
          <a:stretch>
            <a:fillRect/>
          </a:stretch>
        </p:blipFill>
        <p:spPr>
          <a:xfrm>
            <a:off x="623488" y="2001998"/>
            <a:ext cx="7897023" cy="1139504"/>
          </a:xfrm>
          <a:prstGeom prst="rect">
            <a:avLst/>
          </a:prstGeom>
        </p:spPr>
      </p:pic>
    </p:spTree>
    <p:extLst>
      <p:ext uri="{BB962C8B-B14F-4D97-AF65-F5344CB8AC3E}">
        <p14:creationId xmlns:p14="http://schemas.microsoft.com/office/powerpoint/2010/main" val="21367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3" name="Content Placeholder 2">
            <a:extLst>
              <a:ext uri="{FF2B5EF4-FFF2-40B4-BE49-F238E27FC236}">
                <a16:creationId xmlns:a16="http://schemas.microsoft.com/office/drawing/2014/main" id="{6CF0AB23-8C1B-EFAC-E341-89781B3881B8}"/>
              </a:ext>
            </a:extLst>
          </p:cNvPr>
          <p:cNvSpPr>
            <a:spLocks noGrp="1"/>
          </p:cNvSpPr>
          <p:nvPr>
            <p:ph idx="1"/>
          </p:nvPr>
        </p:nvSpPr>
        <p:spPr/>
        <p:txBody>
          <a:bodyPr/>
          <a:lstStyle/>
          <a:p>
            <a:endParaRPr lang="en-US"/>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sp>
        <p:nvSpPr>
          <p:cNvPr id="3" name="Content Placeholder 2">
            <a:extLst>
              <a:ext uri="{FF2B5EF4-FFF2-40B4-BE49-F238E27FC236}">
                <a16:creationId xmlns:a16="http://schemas.microsoft.com/office/drawing/2014/main" id="{7501254F-81BF-E073-18C4-932C931949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sp>
        <p:nvSpPr>
          <p:cNvPr id="3" name="Content Placeholder 2">
            <a:extLst>
              <a:ext uri="{FF2B5EF4-FFF2-40B4-BE49-F238E27FC236}">
                <a16:creationId xmlns:a16="http://schemas.microsoft.com/office/drawing/2014/main" id="{AC31D470-466B-2A9D-E0A4-1DDA2C7CA0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former MVP</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(15-20%)</a:t>
            </a:r>
          </a:p>
          <a:p>
            <a:r>
              <a:rPr lang="en-US" dirty="0"/>
              <a:t>Develop data processing (40-45%)</a:t>
            </a:r>
          </a:p>
          <a:p>
            <a:r>
              <a:rPr lang="en-GB" dirty="0"/>
              <a:t>Secure, monitor, and optimize data storage and data processing (30–35%)</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894811" y="2110085"/>
            <a:ext cx="735438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timw.info/dp203</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p:txBody>
          <a:bodyPr/>
          <a:lstStyle/>
          <a:p>
            <a:r>
              <a:rPr lang="en-US" dirty="0"/>
              <a:t>07:00am  -  Start</a:t>
            </a:r>
          </a:p>
          <a:p>
            <a:r>
              <a:rPr lang="en-US" dirty="0"/>
              <a:t>08:00am  -  10-minute break</a:t>
            </a:r>
          </a:p>
          <a:p>
            <a:r>
              <a:rPr lang="en-US" dirty="0"/>
              <a:t>09:00am  -  10-minute break</a:t>
            </a:r>
          </a:p>
          <a:p>
            <a:r>
              <a:rPr lang="en-US" dirty="0"/>
              <a:t>10:00am  -  10-minute break</a:t>
            </a:r>
          </a:p>
          <a:p>
            <a:r>
              <a:rPr lang="en-US" dirty="0"/>
              <a:t>11:00am  -  10-minute break</a:t>
            </a:r>
          </a:p>
          <a:p>
            <a:r>
              <a:rPr lang="en-US" dirty="0"/>
              <a:t>12:00pm  -  Finish</a:t>
            </a:r>
          </a:p>
          <a:p>
            <a:endParaRPr lang="en-US" dirty="0"/>
          </a:p>
        </p:txBody>
      </p:sp>
    </p:spTree>
    <p:extLst>
      <p:ext uri="{BB962C8B-B14F-4D97-AF65-F5344CB8AC3E}">
        <p14:creationId xmlns:p14="http://schemas.microsoft.com/office/powerpoint/2010/main" val="409809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9712</TotalTime>
  <Words>3524</Words>
  <Application>Microsoft Office PowerPoint</Application>
  <PresentationFormat>On-screen Show (16:9)</PresentationFormat>
  <Paragraphs>631</Paragraphs>
  <Slides>98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Agenda</vt:lpstr>
      <vt:lpstr>Course materials</vt:lpstr>
      <vt:lpstr>Course Expectations</vt:lpstr>
      <vt:lpstr>Break Schedule (Central Time Zone)</vt:lpstr>
      <vt:lpstr>Session Recordings</vt:lpstr>
      <vt:lpstr>Session Recordings</vt:lpstr>
      <vt:lpstr>Session Recordings</vt:lpstr>
      <vt:lpstr>Mobile Browser: learning.oreilly.com</vt:lpstr>
      <vt:lpstr>O'Reilly Mobile App</vt:lpstr>
      <vt:lpstr>Exam DP-203 Latest Changes: Nov 2023</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218</cp:revision>
  <dcterms:created xsi:type="dcterms:W3CDTF">2015-09-28T19:52:00Z</dcterms:created>
  <dcterms:modified xsi:type="dcterms:W3CDTF">2024-03-18T18:40:15Z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